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56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3d6bf91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3d6bf91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1f2b2efc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1f2b2efc9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1f2b2f17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e1f2b2f17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1f2b2f17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e1f2b2f17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2c92eadb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2c92eadb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2c92eadb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2c92eadb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1f2b2f17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1f2b2f17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e1f2b2f17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e1f2b2f17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f2b2f17b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f2b2f17b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1f2b2f17b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e1f2b2f17b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e1f2b2eed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e1f2b2eed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2c92eadb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e2c92eadb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e2c92eadb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e2c92eadb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2c92eadb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e2c92eadb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e2c92eadb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e2c92eadb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2c92eadb1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2c92eadb1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e2c92eadb1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e2c92eadb1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2c92eadb1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2c92eadb1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2c92eadb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2c92eadb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e2c92eadb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e2c92eadb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e2c92eadb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e2c92eadb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e1f2b2eed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e1f2b2eed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2c92eadb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2c92eadb1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e2c92eadb1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e2c92eadb1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e2c92eadb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e2c92eadb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e2c92eadb1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e2c92eadb1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2c92eadb1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e2c92eadb1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e2c92eadb1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e2c92eadb1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e2c92eadb1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e2c92eadb1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e2c92eadb1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e2c92eadb1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e2c92eadb1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e2c92eadb1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e2c92eadb1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e2c92eadb1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e1f2b2eed4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e1f2b2eed4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e2c92eadb1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e2c92eadb1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e2c92eadb1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e2c92eadb1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e2c92eadb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e2c92eadb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2c92eadb1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e2c92eadb1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e2c92eadb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e2c92eadb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e2c92eadb1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e2c92eadb1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e1f2b2f17b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e1f2b2f17b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e1f2b2f17b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e1f2b2f17b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e2c92eadb1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e2c92eadb1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2524f59a4_3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2524f59a4_3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e1f2b2eed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e1f2b2eed4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e2524f59a4_3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e2524f59a4_3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e2524f59a4_3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e2524f59a4_3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e1f2b2ef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e1f2b2ef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e1f2b2efc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e1f2b2efc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1f2b2efc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1f2b2efc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1f2b2f17b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1f2b2f17b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mall.lta.gov.sg/content/datamall/en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cloud.google.com/cloud-resource-manager?_ga=2.10007349.1055943325.1611178269-889783455.158572529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wnload.pytorch.org/whl/torch_stable.html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cloud.googl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cloud.google.com/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cloud.google.com/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cloud.google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cloud.google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drive.google.com/file/d/1OXndRIYvyzywcPVkgvLHuPEIP1bLV-t7/view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 Number Detection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/>
        </p:nvSpPr>
        <p:spPr>
          <a:xfrm>
            <a:off x="2888700" y="1259475"/>
            <a:ext cx="336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Get API access for bus time tracking</a:t>
            </a:r>
            <a:endParaRPr b="1"/>
          </a:p>
        </p:txBody>
      </p:sp>
      <p:sp>
        <p:nvSpPr>
          <p:cNvPr id="113" name="Google Shape;113;p22"/>
          <p:cNvSpPr txBox="1"/>
          <p:nvPr/>
        </p:nvSpPr>
        <p:spPr>
          <a:xfrm>
            <a:off x="456150" y="1920875"/>
            <a:ext cx="82317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https://datamall.lta.gov.sg/content/datamall/en.html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 API from this link to get the API key to access the live bus time data from singapore server.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the API key in the BusNuberAPI.py to connect it to the API and get the data.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data is used to alert the person about upcoming bus numbers and to verify the bus numbers detected by the camera.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/>
        </p:nvSpPr>
        <p:spPr>
          <a:xfrm>
            <a:off x="3647550" y="0"/>
            <a:ext cx="214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Raspberry Pi Set-up</a:t>
            </a:r>
            <a:endParaRPr b="1"/>
          </a:p>
        </p:txBody>
      </p:sp>
      <p:sp>
        <p:nvSpPr>
          <p:cNvPr id="119" name="Google Shape;119;p23"/>
          <p:cNvSpPr txBox="1"/>
          <p:nvPr/>
        </p:nvSpPr>
        <p:spPr>
          <a:xfrm>
            <a:off x="385075" y="400200"/>
            <a:ext cx="55698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Connect to raspberry pi.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Open terminal and install python3 and Integrated development environment by running commands :-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sudo apt update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sudo apt install python3 idle3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Install required libraries by running command :-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python3 -m pip install opencv-python easyocr requests httplib2</a:t>
            </a:r>
            <a:endParaRPr/>
          </a:p>
        </p:txBody>
      </p:sp>
      <p:sp>
        <p:nvSpPr>
          <p:cNvPr id="120" name="Google Shape;120;p23"/>
          <p:cNvSpPr txBox="1"/>
          <p:nvPr/>
        </p:nvSpPr>
        <p:spPr>
          <a:xfrm>
            <a:off x="3783450" y="2770375"/>
            <a:ext cx="187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Code Structure</a:t>
            </a:r>
            <a:endParaRPr b="1"/>
          </a:p>
        </p:txBody>
      </p:sp>
      <p:sp>
        <p:nvSpPr>
          <p:cNvPr id="121" name="Google Shape;121;p23"/>
          <p:cNvSpPr txBox="1"/>
          <p:nvPr/>
        </p:nvSpPr>
        <p:spPr>
          <a:xfrm>
            <a:off x="570600" y="3170575"/>
            <a:ext cx="80028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Server.py - This script of Flask API will be deployed on google cloud compute instance and run on it.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Capture.py - This script starts raspberry pi camera and displays the stream.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Client.py - This script will call the function from capture to fetch a frame and send it to Flask API on cloud for processing it also checks current bus number and alerts on arriving bus by fetching data from </a:t>
            </a:r>
            <a:r>
              <a:rPr lang="en">
                <a:solidFill>
                  <a:schemeClr val="dk1"/>
                </a:solidFill>
              </a:rPr>
              <a:t>BusNumberAPI</a:t>
            </a:r>
            <a:r>
              <a:rPr lang="en"/>
              <a:t>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BusNumberAPI.py - This will fetch the time from arrival for buses at current bus station and passes it to the Client code.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/>
        </p:nvSpPr>
        <p:spPr>
          <a:xfrm>
            <a:off x="4032600" y="55025"/>
            <a:ext cx="10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Server.py</a:t>
            </a:r>
            <a:endParaRPr b="1"/>
          </a:p>
        </p:txBody>
      </p:sp>
      <p:sp>
        <p:nvSpPr>
          <p:cNvPr id="127" name="Google Shape;127;p24"/>
          <p:cNvSpPr txBox="1"/>
          <p:nvPr/>
        </p:nvSpPr>
        <p:spPr>
          <a:xfrm>
            <a:off x="522600" y="577600"/>
            <a:ext cx="8169000" cy="41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easyocr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#EasyOCR library is used to detect the text from the image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re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#RegEx library to manipulate the text from the easyOCR to extract the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flask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Flask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#Flask to create a Flask API to use this as a cloud service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flask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request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#request gets the request varibale when this API is called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flask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jsonify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#jsonify parse the dictionary to a json format to send it back as response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numpy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np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#Numpy to uncompress to arriving data buffer as image frame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io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#io to read the recieved data buffer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app = Flask(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__name__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#Declares a Flask APP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reader = easyocr.Reader([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'en'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])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#Declares easy-ocr reader for Eglish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/>
        </p:nvSpPr>
        <p:spPr>
          <a:xfrm>
            <a:off x="487500" y="110000"/>
            <a:ext cx="8169000" cy="52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extract bus number from the frame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startextracting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bus_no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#inintial value of bus number set to empty string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result = reader.readtext(img,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detail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#Text result from easyocr reader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line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result: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#Iterates through each line of the result variable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match = re.search(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050">
                <a:solidFill>
                  <a:srgbClr val="D16969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050">
                <a:solidFill>
                  <a:srgbClr val="D16969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ob\d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][</a:t>
            </a:r>
            <a:r>
              <a:rPr lang="en" sz="1050">
                <a:solidFill>
                  <a:srgbClr val="D16969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ob\d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][</a:t>
            </a:r>
            <a:r>
              <a:rPr lang="en" sz="1050">
                <a:solidFill>
                  <a:srgbClr val="D16969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ob\d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" sz="1050">
                <a:solidFill>
                  <a:srgbClr val="D16969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line.lower())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#searches for three consecutive numbers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(match)) !=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'&lt;class </a:t>
            </a:r>
            <a:r>
              <a:rPr lang="en" sz="1050">
                <a:solidFill>
                  <a:srgbClr val="D7BA7D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\'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NoneType</a:t>
            </a:r>
            <a:r>
              <a:rPr lang="en" sz="1050">
                <a:solidFill>
                  <a:srgbClr val="D7BA7D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\'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detected type is not None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bus_no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(match.group())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#converts the detected list of numbers to list to handle general inconsistensies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bus_no[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]==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'0'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#If "0" is detected as 1st digit, it is converted to "8" as it is false detection of 8 as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bus_no[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'8'</a:t>
            </a:r>
            <a:endParaRPr sz="10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bus_no[i]==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#If "b" is detected as 1st to 3rd digit, it is converted to "8" as it is false detection of 8 as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bus_no[i]=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'8'</a:t>
            </a:r>
            <a:endParaRPr sz="10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bus_no[i]==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#If "o" is detected as 1st to 3rd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/>
        </p:nvSpPr>
        <p:spPr>
          <a:xfrm>
            <a:off x="487500" y="110000"/>
            <a:ext cx="8169000" cy="4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digit, it is converted to "0" as it is false detection of 8 as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bus_no[i]=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'0'</a:t>
            </a:r>
            <a:endParaRPr sz="10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endParaRPr sz="10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bus_n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.join(bus_no))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#Converts the list of 3 numbers to one string to make a final bus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bus_n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the bus number if detected or else empty string is returned in this variable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the route to url/extractinfo with post method to call the following function as API service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@app.route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'/extractinfo'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methods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=[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'POST'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extractinfo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():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get and process the request to return the output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r = request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#request stored in a variable to proesess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"recieved"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#Confirmation of request is recieved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load_bytes = io.BytesIO(r.data)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#Reading the bytes and storing it to buffer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img = np.load(load_bytes)[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#loading the frame image from the compressed bytes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"loaded"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#Confirmation of decompressing or loading of the image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busno = startextracting(img)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#Calling function to extract the busnumber from the image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result = {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'busNo'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busno}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#Making a dictionary to send the response in json format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jsonify(result)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#Returning the dictionary as json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/>
        </p:nvSpPr>
        <p:spPr>
          <a:xfrm>
            <a:off x="487500" y="110000"/>
            <a:ext cx="8169000" cy="14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#Main function to start the service on the cloud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__name__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"__main__"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#Starts the Flask APP at localhost at port:8080 so that we can port forward the local IP to external IP to get access anywhere in the world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app.run(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host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'0.0.0.0'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8080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debug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/>
        </p:nvSpPr>
        <p:spPr>
          <a:xfrm>
            <a:off x="4032600" y="55025"/>
            <a:ext cx="119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Capture.py</a:t>
            </a:r>
            <a:endParaRPr b="1"/>
          </a:p>
        </p:txBody>
      </p:sp>
      <p:sp>
        <p:nvSpPr>
          <p:cNvPr id="148" name="Google Shape;148;p28"/>
          <p:cNvSpPr txBox="1"/>
          <p:nvPr/>
        </p:nvSpPr>
        <p:spPr>
          <a:xfrm>
            <a:off x="522600" y="577600"/>
            <a:ext cx="8169000" cy="36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cv2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#Imports Open-CV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threading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Thread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#Imports Tread for running function in the background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frame =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#Declares frame variable of frame to check if we get access to the carema in other codes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run in background to capture the live feed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myClassA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#Default initialization function of thread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Thread.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.daemon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.start()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/>
          <p:nvPr/>
        </p:nvSpPr>
        <p:spPr>
          <a:xfrm>
            <a:off x="487500" y="110000"/>
            <a:ext cx="8169000" cy="52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#Run function of thread which runs on calling the class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cap = cv2.VideoCapture(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#Divice is set to capture the video (usb cam in our case)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(cap)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#Prints the interface to check if we got connected to camera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cap.isOpened():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#Infinite loop to show the read the frames from webcam and show the livefeed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frame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#Calls the global frame variable so frames are written on it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_, frame = cap.read()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#Reads the frame from the usb cam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cv2.imshow(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"frame"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,frame)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#Show the live feed in a window named "frame"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cv2.waitKey(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&amp;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0x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ord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'q'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 to exit the loop if we press "q" key on the keyboard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#Break statment to stop the loop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get the current frame asynchronously. (to be called to pass the frame for detection)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get_f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frame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the frame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myClassA()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#Calls the thread to start the capture from the live feed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/>
        </p:nvSpPr>
        <p:spPr>
          <a:xfrm>
            <a:off x="4032600" y="55025"/>
            <a:ext cx="119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Client.py</a:t>
            </a:r>
            <a:endParaRPr b="1"/>
          </a:p>
        </p:txBody>
      </p:sp>
      <p:sp>
        <p:nvSpPr>
          <p:cNvPr id="159" name="Google Shape;159;p30"/>
          <p:cNvSpPr txBox="1"/>
          <p:nvPr/>
        </p:nvSpPr>
        <p:spPr>
          <a:xfrm>
            <a:off x="522600" y="577600"/>
            <a:ext cx="8169000" cy="43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requests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#Library to post request to Flask API on google cloud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io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#This helps to create a buffer to compress the frame before sending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numpy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np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#Numpy library to save the frame in compressed format before sending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espeak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espeak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#Library to get audio output from raspberryPi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threading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Thread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#Imports Tread for running function in the background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Capture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get_f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get current frame from the webcan feed call Capture.py to start the webcam feed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BusNumberAPI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getArrivingBus, getCurrentBus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#Functions to get arriving and current bus numbers respectively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url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'http://104.197.35.208:8080/extractinfo'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#URL of API deployed in the google cloud in format 'http://&lt;External_IP&gt;:8080/extractinfo'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"Enter Bus Stop Number: 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#Takes bus stop number as input from user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60" name="Google Shape;160;p30"/>
          <p:cNvSpPr txBox="1"/>
          <p:nvPr/>
        </p:nvSpPr>
        <p:spPr>
          <a:xfrm>
            <a:off x="1898225" y="764600"/>
            <a:ext cx="473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/>
        </p:nvSpPr>
        <p:spPr>
          <a:xfrm>
            <a:off x="487500" y="110000"/>
            <a:ext cx="8169000" cy="54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compress the frame before sending to cloud to reduce the latency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compress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buf = io.BytesIO()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#create our buffer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np.savez_compressed(buf,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image)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#compresses the buffer as image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buf.seek(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the buffer pointer back to 0 to read the frame when function is called again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buf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the buffer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the number given to the current bus number for a given Bus Stop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checkCurrentNum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num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l, d = getCurrentBus(busStopNo)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get current bus numbers called from BusNumberAPI.py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l ==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 ==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return values is none(True means no bus is there)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d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None values if there is no bus currently at the Bus Stop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(l)&gt;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number of busses at bus stop is more than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boolean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#Boolean to check if the detected number os true or not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l: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#Iterates through list of numbers of the busses at the bus stop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1700250" y="2294700"/>
            <a:ext cx="5743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</a:rPr>
              <a:t>SETUP GOOGLE CLOUD</a:t>
            </a:r>
            <a:endParaRPr sz="2400" b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/>
          <p:nvPr/>
        </p:nvSpPr>
        <p:spPr>
          <a:xfrm>
            <a:off x="487500" y="0"/>
            <a:ext cx="8169000" cy="56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e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(e)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#Tries to convert the bus number to the string (works in case of 807, 901, etc.)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except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e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(e[:-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])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#If it fails mmeans it should be anding with character(like 811T) do it removes the "T" and converts to integer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 == num: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number detected is same as the bus present there according to the API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boolean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boolean to True if that's the case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#Breaks the loop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boolean, l, d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the values of there are buses at the bus stop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d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#Or else returns None value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run in background to speak the correct bus number present there for validation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BusNoSpeak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#Default initialization function of thread but this one takes Bus Stop Number as input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Thread.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.daemon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.busStopNo = busStopNo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.start()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/>
          <p:nvPr/>
        </p:nvSpPr>
        <p:spPr>
          <a:xfrm>
            <a:off x="487500" y="0"/>
            <a:ext cx="8169000" cy="5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#Run function of the thread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nume =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initial value of external number variable to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de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initial value of external dictionary variable to None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#Infinite loop to speak to corrected bus number(from API)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correct, _num, d = checkCurrentNum(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123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,busStopNo)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current bus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following operation is done only once for a bus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(_num !=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nume != _num)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(nume == _num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_num!=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de != d):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nume = _num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external number list to current ones for checks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de = d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external {num: time} dictionary to current ones for checks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_num: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#Itherates through the list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espeak.synth(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"corected bus number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_num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#Prints current bus number to console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"corrected bus number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#Speaks current bus number to earphones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/>
        </p:nvSpPr>
        <p:spPr>
          <a:xfrm>
            <a:off x="487500" y="0"/>
            <a:ext cx="8169000" cy="4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run in background to speak the arriving bus numbers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BusArriveSpeak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#Default initialization function of thread but this one takes Bus Stop Number as input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Thread.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.daemon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.busStopNo = busStopNo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.start()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#Run function of the thread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le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initial value of external list variable to None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de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initial value of external dictionary variable to None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#Infinite loop to speak to arriving bus number(from API)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l, d = getArrivingBus(busStopNo)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arriving bus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following operation is done only once for a bus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(le == l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de == d)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(l==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d==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continue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#Skips the following statments if the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5"/>
          <p:cNvSpPr txBox="1"/>
          <p:nvPr/>
        </p:nvSpPr>
        <p:spPr>
          <a:xfrm>
            <a:off x="487500" y="0"/>
            <a:ext cx="8169000" cy="4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condition satisfies(i.e., operation is repeated)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le = l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external number list to arriving ones for checks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de = d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external {num: time} dictionary to arriving ones for checks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l: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#Itherates through the list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espeak.synth(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"bus number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is approaching in a few second"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#Prints arriving bus number to console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"bus number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is arriving soon"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#Speaks arriving bus number to earphones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#Main driver function at client side to detect and verify the bus number taking Bus Stop Number as input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detect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BusArriveSpeak(busStopNo)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#Calls the Bus arrival speaking thread 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BusNoSpeak(busStopNo)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#Calls the current Bus sopeaking thread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nume =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the external bus number to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6"/>
          <p:cNvSpPr txBox="1"/>
          <p:nvPr/>
        </p:nvSpPr>
        <p:spPr>
          <a:xfrm>
            <a:off x="487500" y="0"/>
            <a:ext cx="8169000" cy="4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#Infinite loop to get frames and detect the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frame =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#Declares frame variable of frame to check if we get access to the carema in other codes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isinstance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(frame,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variable type is int we dont have access and continues to check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frame = get_f()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#Get the value of global frame variable from Capture.py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#Out of loop when there is a frame captures from the usb cam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buf = compress(frame)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#Compresses the frame to send to the Flask API in cloud for processing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r = requests.post(url,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=buf)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#Request sent to the Flask API and returns detected number as json format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num = r.json()[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"busNo"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#The number is extracted frim json by converting it to dictionary and passing the key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num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(num)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#Tries to convert to integer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num ==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#If its blank then next statments aren't executed and goes to next iteration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continue</a:t>
            </a:r>
            <a:endParaRPr sz="10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7"/>
          <p:cNvSpPr txBox="1"/>
          <p:nvPr/>
        </p:nvSpPr>
        <p:spPr>
          <a:xfrm>
            <a:off x="487500" y="0"/>
            <a:ext cx="8169000" cy="5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except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                         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continue</a:t>
            </a:r>
            <a:endParaRPr sz="10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num!=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855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num!=nume: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following operation is done only once for a bus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nume = num 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external bus number to current ones for the checking purpose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"detected bus number is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num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#Prints the detected bus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espeak.synth(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"detected bus number is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num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#Speaks the detected bus number through the earphones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correct, _num, d = checkCurrentNum(num,busStopNo)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the detected bus number is correct or not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nume == _num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_num ==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following operation is done only once for a bus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continue</a:t>
            </a:r>
            <a:endParaRPr sz="10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nume = _num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external bus number to current ones for the checking purpose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"Predicted -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num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Orignal -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_num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-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#Prints the predicted, orignal and correctness of bus number for validation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detect(busStopNo)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#Calls the main function to start the detection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8"/>
          <p:cNvSpPr txBox="1"/>
          <p:nvPr/>
        </p:nvSpPr>
        <p:spPr>
          <a:xfrm>
            <a:off x="3679650" y="90525"/>
            <a:ext cx="178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BusNumberAPI.py</a:t>
            </a:r>
            <a:endParaRPr b="1"/>
          </a:p>
        </p:txBody>
      </p:sp>
      <p:sp>
        <p:nvSpPr>
          <p:cNvPr id="201" name="Google Shape;201;p38"/>
          <p:cNvSpPr txBox="1"/>
          <p:nvPr/>
        </p:nvSpPr>
        <p:spPr>
          <a:xfrm>
            <a:off x="522600" y="577600"/>
            <a:ext cx="8169000" cy="47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json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#Imports library to parse the json data and make a dictionary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urllib.parse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urlparse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#Parses the URL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httplib2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http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#This sends the http request to get the data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datetime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 is used to manipulate te date time data from the Singapore server to get the remaining time of bus(in seconds)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pytz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timezone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#This is used to set the singapore timezone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pattern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"%Y-%m-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%d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%H:%M:%S"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#Date time pattern for manipulation of data from bus time API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#Authentication parameters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headers = {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'AccountKey'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'5myd8tu8QEedpYd4BB1sAg=='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#Acconut key is to be issued from https://datamall.lta.gov.sg/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'accept'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'application/json'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#this is by default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#This is function call the API to get BusNumber and time left(in seconds).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getBusDict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#API parameters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uri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'http://datamall2.mytransport.sg/'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#Resource URL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path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'ltaodataservice/BusArrivalv2?BusStopCode=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#Path to API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#Build query string &amp; specify type of API call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9"/>
          <p:cNvSpPr txBox="1"/>
          <p:nvPr/>
        </p:nvSpPr>
        <p:spPr>
          <a:xfrm>
            <a:off x="487500" y="0"/>
            <a:ext cx="8169000" cy="56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target = urlparse(uri + path)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target URL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method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'GET'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#Defines GET method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body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 sz="10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h = http.Http()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#Get handle to http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response, content = h.request(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#Obtain results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target.geturl(),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method,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body,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headers)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jsonObj = json.loads(content)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#Parse JSON to get a dictionary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#Declares empty dictionary of busNumbers to store the data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BusNum = {}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keyList = []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#Organizes the data from the server to give us the list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each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jsonObj[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"Services"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]: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#Iterates through the dictionaries of bus and timestamp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time = each[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"NextBus"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][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"EstimatedArrival"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#Gets ETA of the next bus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Busnum = each[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'ServiceNo'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#Gets the bus number of the same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time = time.replace(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"+08:00"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).replace(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 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#Manipulates the time string for further manipulation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0"/>
          <p:cNvSpPr txBox="1"/>
          <p:nvPr/>
        </p:nvSpPr>
        <p:spPr>
          <a:xfrm>
            <a:off x="487500" y="0"/>
            <a:ext cx="8169000" cy="42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date = datetime.datetime.strptime(time,pattern)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#Converts the datetime string to datetime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now = datetime.datetime.now(timezone(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'Asia/Singapore'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#Gets currnt siganpore standard time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now = now.replace(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tzinfo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#Removes timezone info from it for further manipulation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 = date - now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#Gets remaining time for the arrival of the bus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key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(t.total_seconds())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#Extracts the number of seconds from the time variable to use it as a key to the dictionary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BusNum[key] = Busnum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#Assign the bus number as value to the corresponding key(or number of seconds to arrival)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keyList.append(key)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#Appends the key to the keylist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BusNum, keyList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both dictionary(of bus number and time left) and keys of the dictionary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1"/>
          <p:cNvSpPr txBox="1"/>
          <p:nvPr/>
        </p:nvSpPr>
        <p:spPr>
          <a:xfrm>
            <a:off x="487500" y="0"/>
            <a:ext cx="8169000" cy="45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#Get current bus number by getting current time from the API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getCurrentBus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BusNum, keyList = getBusDict(busStopNo)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#Calls the function to get bus number and time remainig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currentBus = []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#List of current bus numbers to be populated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boolean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#Boolean to check the return values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keyList: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#Iterates the list to get current bus numbers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e==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bus is there or not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currentBus.append(BusNum[e])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#Appends the list if bus is there according to API timings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boolean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boolean to True to return the list of current bus number alongwith the latest bus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boolean: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the boolean for value to return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currentBus, BusNum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the current bus numbers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None values if there is no bus currently there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>
            <a:off x="985850" y="2711050"/>
            <a:ext cx="2550300" cy="3216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5"/>
          <p:cNvSpPr txBox="1"/>
          <p:nvPr/>
        </p:nvSpPr>
        <p:spPr>
          <a:xfrm>
            <a:off x="503625" y="214325"/>
            <a:ext cx="6943800" cy="13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555555"/>
                </a:solidFill>
                <a:highlight>
                  <a:srgbClr val="FFFFFF"/>
                </a:highlight>
              </a:rPr>
              <a:t>Prerequisites</a:t>
            </a:r>
            <a:endParaRPr sz="205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55555"/>
                </a:solidFill>
                <a:highlight>
                  <a:srgbClr val="FFFFFF"/>
                </a:highlight>
              </a:rPr>
              <a:t>Google account is required</a:t>
            </a:r>
            <a:endParaRPr sz="120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200">
              <a:solidFill>
                <a:srgbClr val="555555"/>
              </a:solidFill>
              <a:highlight>
                <a:srgbClr val="FFFFFF"/>
              </a:highlight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503625" y="1049400"/>
            <a:ext cx="7972500" cy="3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555555"/>
                </a:solidFill>
                <a:highlight>
                  <a:srgbClr val="FFFFFF"/>
                </a:highlight>
              </a:rPr>
              <a:t>Create cloud project</a:t>
            </a:r>
            <a:endParaRPr sz="205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create a new project:</a:t>
            </a:r>
            <a:endParaRPr sz="105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 to the </a:t>
            </a:r>
            <a:r>
              <a:rPr lang="en" sz="1050" b="1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Manage resources</a:t>
            </a: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page in the Cloud Console.</a:t>
            </a:r>
            <a:endParaRPr sz="105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None/>
            </a:pPr>
            <a:b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en" sz="105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GO TO THE MANAGE RESOURCES PAGE</a:t>
            </a:r>
            <a:endParaRPr sz="1050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 the </a:t>
            </a:r>
            <a:r>
              <a:rPr lang="en" sz="1050" b="1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organization</a:t>
            </a: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drop-down list at the top of the page, select the organization in which you want to create a project.</a:t>
            </a:r>
            <a:r>
              <a:rPr lang="en" sz="1050">
                <a:solidFill>
                  <a:srgbClr val="F3F3F3"/>
                </a:solidFill>
                <a:highlight>
                  <a:srgbClr val="666666"/>
                </a:highlight>
                <a:latin typeface="Roboto"/>
                <a:ea typeface="Roboto"/>
                <a:cs typeface="Roboto"/>
                <a:sym typeface="Roboto"/>
              </a:rPr>
              <a:t> If you are a free trial user, skip this step, as this list does not appear.</a:t>
            </a:r>
            <a:endParaRPr sz="1050">
              <a:solidFill>
                <a:srgbClr val="F3F3F3"/>
              </a:solidFill>
              <a:highlight>
                <a:srgbClr val="666666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Click </a:t>
            </a:r>
            <a:r>
              <a:rPr lang="en" sz="1050" b="1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Project</a:t>
            </a: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05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 the </a:t>
            </a:r>
            <a:r>
              <a:rPr lang="en" sz="1050" b="1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New Project</a:t>
            </a: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window that appears, enter a project name and select a billing account as applicable. A project name can contain only letters, numbers, single quotes, hyphens, spaces, or exclamation points, and must be between 4 and 30 characters.</a:t>
            </a:r>
            <a:endParaRPr sz="105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Enter the parent organization or folder in the </a:t>
            </a:r>
            <a:r>
              <a:rPr lang="en" sz="1050" b="1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Location</a:t>
            </a: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box. That resource will be the hierarchical parent of the new project.</a:t>
            </a:r>
            <a:endParaRPr sz="105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When you're finished entering new project details, click </a:t>
            </a:r>
            <a:r>
              <a:rPr lang="en" sz="1050" b="1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</a:t>
            </a:r>
            <a:endParaRPr sz="1200">
              <a:solidFill>
                <a:srgbClr val="555555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2"/>
          <p:cNvSpPr txBox="1"/>
          <p:nvPr/>
        </p:nvSpPr>
        <p:spPr>
          <a:xfrm>
            <a:off x="487500" y="0"/>
            <a:ext cx="8169000" cy="40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#Get arriving bus number by getting current time from the API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getArrivingBus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BusNum, keyList = getBusDict(busStopNo)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#Calls the function to get bus number and time remainig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arrivingBus = []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#List of arriving bus numbers to be populated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boolean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#Boolean to check the return values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keyList: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#Iterates the list to get arriving bus numbers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e==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bus is arriving or not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arrivingBus.append(BusNum[e])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#Appends the list if bus is there according to API timings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boolean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boolean to True to return the list of current bus number alongwith the latest bus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boolean: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the boolean for value to return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arrivingBus, BusNum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the arriving bus numbers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None values if there is no bus arriving soon there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3"/>
          <p:cNvSpPr txBox="1"/>
          <p:nvPr/>
        </p:nvSpPr>
        <p:spPr>
          <a:xfrm>
            <a:off x="3488825" y="2630700"/>
            <a:ext cx="187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Code Structure</a:t>
            </a:r>
            <a:endParaRPr b="1"/>
          </a:p>
        </p:txBody>
      </p:sp>
      <p:sp>
        <p:nvSpPr>
          <p:cNvPr id="227" name="Google Shape;227;p43"/>
          <p:cNvSpPr txBox="1"/>
          <p:nvPr/>
        </p:nvSpPr>
        <p:spPr>
          <a:xfrm>
            <a:off x="472000" y="2973375"/>
            <a:ext cx="80028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Getnum.py - Takes image as input and detects the bus number.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Capture.py - This script starts raspberry pi camera and displays the stream.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Client.py - This script will call the function from capture to fetch a frame and send it to Flask API on cloud for processing it also checks current bus number and alerts on arriving bus by fetching data from </a:t>
            </a:r>
            <a:r>
              <a:rPr lang="en">
                <a:solidFill>
                  <a:schemeClr val="dk1"/>
                </a:solidFill>
              </a:rPr>
              <a:t>BusNumberAPI</a:t>
            </a:r>
            <a:r>
              <a:rPr lang="en"/>
              <a:t>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BusNumberAPI.py - This will fetch the time from arrival for buses at current bus station and passes it to the Client code.(code same as RasPi therefore not showing again)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main.py - calls all other functions and show final output in live webcam feed.</a:t>
            </a:r>
            <a:endParaRPr/>
          </a:p>
        </p:txBody>
      </p:sp>
      <p:sp>
        <p:nvSpPr>
          <p:cNvPr id="228" name="Google Shape;228;p43"/>
          <p:cNvSpPr txBox="1"/>
          <p:nvPr/>
        </p:nvSpPr>
        <p:spPr>
          <a:xfrm>
            <a:off x="3647550" y="0"/>
            <a:ext cx="214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Set up(Laptop)</a:t>
            </a:r>
            <a:endParaRPr b="1"/>
          </a:p>
        </p:txBody>
      </p:sp>
      <p:sp>
        <p:nvSpPr>
          <p:cNvPr id="229" name="Google Shape;229;p43"/>
          <p:cNvSpPr txBox="1"/>
          <p:nvPr/>
        </p:nvSpPr>
        <p:spPr>
          <a:xfrm>
            <a:off x="385075" y="400200"/>
            <a:ext cx="75972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Download and install latest python and Nvidia CUDA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Open terminal and run commands :-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python3 -m pip install opencv-python easyocr requests httplib2</a:t>
            </a:r>
            <a:endParaRPr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python3 -m pip install torch==1.9.0+cu111 torchvision==0.10.0+cu111 torchaudio===0.9.0 -f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https://download.pytorch.org/whl/torch_stable.html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Navigate to the folder with Laptop codes.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Run python main.py (enter bus stop number when prompted)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4"/>
          <p:cNvSpPr txBox="1"/>
          <p:nvPr/>
        </p:nvSpPr>
        <p:spPr>
          <a:xfrm>
            <a:off x="3679650" y="90525"/>
            <a:ext cx="178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GetNum.py</a:t>
            </a:r>
            <a:endParaRPr b="1"/>
          </a:p>
        </p:txBody>
      </p:sp>
      <p:sp>
        <p:nvSpPr>
          <p:cNvPr id="235" name="Google Shape;235;p44"/>
          <p:cNvSpPr txBox="1"/>
          <p:nvPr/>
        </p:nvSpPr>
        <p:spPr>
          <a:xfrm>
            <a:off x="522600" y="577600"/>
            <a:ext cx="8169000" cy="47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easyocr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#EasyOCR library is used to detect the text from the image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re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#RegEx library to manipulate the text from the easyOCR to extract the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reader = easyocr.Reader([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'en'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])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#Declares easy-ocr reader for Eglish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extract bus number from the frame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startextracting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bus_no 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#inintial value of bus number set to empty string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result = reader.readtext(img,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detail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#Text result from easyocr reader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line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result: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#Iterates through each line of the result variable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match = re.search(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050">
                <a:solidFill>
                  <a:srgbClr val="D16969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050">
                <a:solidFill>
                  <a:srgbClr val="D16969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ob\d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][</a:t>
            </a:r>
            <a:r>
              <a:rPr lang="en" sz="1050">
                <a:solidFill>
                  <a:srgbClr val="D16969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ob\d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][</a:t>
            </a:r>
            <a:r>
              <a:rPr lang="en" sz="1050">
                <a:solidFill>
                  <a:srgbClr val="D16969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ob\d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" sz="1050">
                <a:solidFill>
                  <a:srgbClr val="D16969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line.lower())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#searches for three consecutive numbers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(match)) !=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'&lt;class </a:t>
            </a:r>
            <a:r>
              <a:rPr lang="en" sz="1050">
                <a:solidFill>
                  <a:srgbClr val="D7BA7D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\'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NoneType</a:t>
            </a:r>
            <a:r>
              <a:rPr lang="en" sz="1050">
                <a:solidFill>
                  <a:srgbClr val="D7BA7D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\'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detected type is not None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bus_no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(match.group())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#converts the detected list of numbers to list to handle general inconsistensies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5"/>
          <p:cNvSpPr txBox="1"/>
          <p:nvPr/>
        </p:nvSpPr>
        <p:spPr>
          <a:xfrm>
            <a:off x="487500" y="0"/>
            <a:ext cx="8169000" cy="3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bus_no[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]==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'0'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#If "0" is detected as 1st digit, it is converted to "8" as it is false detection of 8 as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bus_no[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'8'</a:t>
            </a:r>
            <a:endParaRPr sz="10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bus_no[i]==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#If "b" is detected as 1st to 3rd digit, it is converted to "8" as it is false detection of 8 as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bus_no[i]=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'8'</a:t>
            </a:r>
            <a:endParaRPr sz="10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bus_no[i]==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#If "o" is detected as 1st to 3rd digit, it is converted to "0" as it is false detection of 8 as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bus_no[i]=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'0'</a:t>
            </a:r>
            <a:endParaRPr sz="10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endParaRPr sz="10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bus_n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.join(bus_no))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#Converts the list of 3 numbers to one string to make a final bus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bus_n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the bus number if detected or else empty string is returned in this variable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6"/>
          <p:cNvSpPr txBox="1"/>
          <p:nvPr/>
        </p:nvSpPr>
        <p:spPr>
          <a:xfrm>
            <a:off x="3679650" y="90525"/>
            <a:ext cx="178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Capture.py</a:t>
            </a:r>
            <a:endParaRPr b="1"/>
          </a:p>
        </p:txBody>
      </p:sp>
      <p:sp>
        <p:nvSpPr>
          <p:cNvPr id="246" name="Google Shape;246;p46"/>
          <p:cNvSpPr txBox="1"/>
          <p:nvPr/>
        </p:nvSpPr>
        <p:spPr>
          <a:xfrm>
            <a:off x="522600" y="577600"/>
            <a:ext cx="81690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cv2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#Imports Open-CV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threading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Thread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#Imports Tread for running function in the background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frame =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#Declares frame variable of frame to check if we get access to the carema in other codes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run in background to capture the live feed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myClassA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#Default initialization function of thread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Thread.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.daemon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.start()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7"/>
          <p:cNvSpPr txBox="1"/>
          <p:nvPr/>
        </p:nvSpPr>
        <p:spPr>
          <a:xfrm>
            <a:off x="487500" y="0"/>
            <a:ext cx="8169000" cy="42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#Run function of thread which runs on calling the class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cap = cv2.VideoCapture(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#Divice is set to capture the video (usb cam in our case)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(cap)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#Prints the interface to check if we got connected to camera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cap.isOpened():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#Infinite loop to show the read the frames from webcam and show the livefeed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frame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#Calls the global frame variable so frames are written on it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_, frame = cap.read()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#Reads the frame from the usb cam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get the current frame asynchronously. (to be called to pass the frame for detection)      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get_f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isinstance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(frame,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variable type is int we dont have access and continues to check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pass</a:t>
            </a:r>
            <a:endParaRPr sz="10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frame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if we get have access and continues to check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8"/>
          <p:cNvSpPr txBox="1"/>
          <p:nvPr/>
        </p:nvSpPr>
        <p:spPr>
          <a:xfrm>
            <a:off x="3679650" y="90525"/>
            <a:ext cx="178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Client.py</a:t>
            </a:r>
            <a:endParaRPr b="1"/>
          </a:p>
        </p:txBody>
      </p:sp>
      <p:sp>
        <p:nvSpPr>
          <p:cNvPr id="257" name="Google Shape;257;p48"/>
          <p:cNvSpPr txBox="1"/>
          <p:nvPr/>
        </p:nvSpPr>
        <p:spPr>
          <a:xfrm>
            <a:off x="522600" y="577600"/>
            <a:ext cx="8169000" cy="40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threading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Thread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#Imports Tread for running function in the background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BusNumberAPI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getArrivingBus, getCurrentBus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#Functions to get arriving and current bus numbers respectively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Getnum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startextracting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detect number from the frame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"Enter Bus station number:"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#Takes bus stop number as input from user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the number given to the current bus number for a given Bus Stop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checkCurrentNum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num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l, d = getCurrentBus(busStopNo)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get current bus numbers called from BusNumberAPI.py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l ==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 ==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return values is none(True means no bus is there)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d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None values if there is no bus currently at the Bus Stop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9"/>
          <p:cNvSpPr txBox="1"/>
          <p:nvPr/>
        </p:nvSpPr>
        <p:spPr>
          <a:xfrm>
            <a:off x="487500" y="0"/>
            <a:ext cx="8169000" cy="45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(l)&gt;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number of busses at bus stop is more than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boolean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#Boolean to check if the detected number os true or not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l: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#Iterates through list of numbers of the busses at the bus stop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e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(e)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#Tries to convert the bus number to the string (works in case of 807, 901, etc.)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except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e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(e[:-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])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#If it fails mmeans it should be anding with character(like 811T) do it removes the "T" and converts to integer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 == num: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number detected is same as the bus present there according to the API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boolean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boolean to True if that's the case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#Breaks the loop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boolean, l, d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the values of there are buses at the bus stop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d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#Or else returns None value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0"/>
          <p:cNvSpPr txBox="1"/>
          <p:nvPr/>
        </p:nvSpPr>
        <p:spPr>
          <a:xfrm>
            <a:off x="487500" y="0"/>
            <a:ext cx="8169000" cy="56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run in background to speak the correct bus number present there for validation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BusNoSpeak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#Default initialization function of thread but this one takes Bus Stop Number as input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Thread.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.daemon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.busStopNo = busStopNo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.start()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#Run function of the thread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nume =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initial value of external number variable to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de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initial value of external dictionary variable to None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#Infinite loop to speak to corrected bus number(from API)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correct, _num, d = checkCurrentNum(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123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,busStopNo)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current bus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following operation is done only once for a bus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(_num !=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nume != _num)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(nume == _num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_num!=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de != d):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nume = _num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external number list to current ones for checks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1"/>
          <p:cNvSpPr txBox="1"/>
          <p:nvPr/>
        </p:nvSpPr>
        <p:spPr>
          <a:xfrm>
            <a:off x="487500" y="0"/>
            <a:ext cx="8169000" cy="42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de = d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external {num: time} dictionary to current ones for checks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_num: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#Itherates through the list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"corrected bus number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#Speaks current bus number to earphones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run in background to speak the arriving bus numbers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BusArriveSpeak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#Default initialization function of thread but this one takes Bus Stop Number as input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Thread.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.daemon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.busStopNo = busStopNo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.start()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/>
        </p:nvSpPr>
        <p:spPr>
          <a:xfrm>
            <a:off x="396475" y="407200"/>
            <a:ext cx="7693800" cy="16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555555"/>
                </a:solidFill>
                <a:highlight>
                  <a:srgbClr val="FFFFFF"/>
                </a:highlight>
              </a:rPr>
              <a:t>Configuring VM on Google cloud</a:t>
            </a:r>
            <a:endParaRPr sz="205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create a new project:</a:t>
            </a:r>
            <a:endParaRPr sz="105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 to the </a:t>
            </a:r>
            <a:r>
              <a:rPr lang="en" sz="1050" b="1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Google Cloud Console. </a:t>
            </a:r>
            <a:r>
              <a:rPr lang="en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 https://console.cloud.google.com/</a:t>
            </a:r>
            <a:endParaRPr sz="2050">
              <a:solidFill>
                <a:srgbClr val="55555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Then click on </a:t>
            </a:r>
            <a:r>
              <a:rPr lang="en" sz="1050" b="1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Compute Engine &gt; VM instance &gt; Create instance</a:t>
            </a:r>
            <a:endParaRPr sz="1050" b="1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Then select vm instance configuration as shown below</a:t>
            </a:r>
            <a:endParaRPr sz="105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2" name="Google Shape;72;p16"/>
          <p:cNvPicPr preferRelativeResize="0"/>
          <p:nvPr/>
        </p:nvPicPr>
        <p:blipFill rotWithShape="1">
          <a:blip r:embed="rId4">
            <a:alphaModFix/>
          </a:blip>
          <a:srcRect t="18731" b="7172"/>
          <a:stretch/>
        </p:blipFill>
        <p:spPr>
          <a:xfrm>
            <a:off x="634600" y="2033200"/>
            <a:ext cx="7256626" cy="302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2"/>
          <p:cNvSpPr txBox="1"/>
          <p:nvPr/>
        </p:nvSpPr>
        <p:spPr>
          <a:xfrm>
            <a:off x="487500" y="0"/>
            <a:ext cx="8169000" cy="53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#Run function of the thread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le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initial value of external list variable to None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de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initial value of external dictionary variable to None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#Infinite loop to speak to arriving bus number(from API)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l, d = getArrivingBus(busStopNo)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arriving bus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the following operation is done only once for a bus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(le == l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de == d)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(l==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d==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continue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#Skips the following statments if the condition satisfies(i.e., operation is repeated)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le = l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external number list to arriving ones for checks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de = d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external {num: time} dictionary to arriving ones for checks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l: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#Itherates through the list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"bus number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is arriving soon"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#Speaks arriving bus number to earphones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3"/>
          <p:cNvSpPr txBox="1"/>
          <p:nvPr/>
        </p:nvSpPr>
        <p:spPr>
          <a:xfrm>
            <a:off x="487500" y="0"/>
            <a:ext cx="8169000" cy="31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number detected from the frame and rpint the check of truth value by comparing to the orignal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getNum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frame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num = startextracting(frame)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#Number is detected from the frame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correct, _num, d = checkCurrentNum(num,busStopNo)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the detected bus number is correct or not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"Predicted -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num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Orignal -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_num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-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correct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#Prints the predicted, orignal and correctness of bus number for validation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num           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the detected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#Method to get bus stop number in main.py to pass in various functions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getBno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busStopNo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#Returns the bus stop number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4"/>
          <p:cNvSpPr txBox="1"/>
          <p:nvPr/>
        </p:nvSpPr>
        <p:spPr>
          <a:xfrm>
            <a:off x="3679650" y="90525"/>
            <a:ext cx="178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Main.py</a:t>
            </a:r>
            <a:endParaRPr b="1"/>
          </a:p>
        </p:txBody>
      </p:sp>
      <p:sp>
        <p:nvSpPr>
          <p:cNvPr id="288" name="Google Shape;288;p54"/>
          <p:cNvSpPr txBox="1"/>
          <p:nvPr/>
        </p:nvSpPr>
        <p:spPr>
          <a:xfrm>
            <a:off x="522600" y="577600"/>
            <a:ext cx="8169000" cy="4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os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#imports os to change the enviornment variable to run multipule threads simultaneously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os.environ[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"KMP_DUPLICATE_LIB_OK"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"TRUE"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#Changing enviornment variable to run multiple threads simultaneously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cv2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#Open-CV to show the live usb feed and print the number on it when detected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threading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Thread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#Imports Tread for running function in the background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Client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getNum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get number from the image frame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Client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getBno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get bus stop number from Client.py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Capture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get_f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get current frame from te usb cam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Client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BusNoSpeak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speak bus number from API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Client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BusArriveSpeak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speak alert about arrival of the bus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Capture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myClassA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start the usb cam feed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gnum =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#Declaring global Number to 0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gboolean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#Declaring global boolean to True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busStopNum = getBno()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#Function to get bus stop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5"/>
          <p:cNvSpPr txBox="1"/>
          <p:nvPr/>
        </p:nvSpPr>
        <p:spPr>
          <a:xfrm>
            <a:off x="487500" y="0"/>
            <a:ext cx="8169000" cy="47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detect the bus number and change the gboolean false when output is arrived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GetNum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#Default initialization function of thread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busStopNo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Thread.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.daemon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.busStopNo = busStopNo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.start()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#Run function of the thread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gboolean, gnum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#Global variables are called to manipulate 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#Infinite while loop to get frame and detect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framed = get_f()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#Gets current frame from usb cam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gnum = getNum(framed)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#Dectects number from the frame and stores in gnum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gboolean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 gboolean to False so that function knows that computation is done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6"/>
          <p:cNvSpPr txBox="1"/>
          <p:nvPr/>
        </p:nvSpPr>
        <p:spPr>
          <a:xfrm>
            <a:off x="487500" y="0"/>
            <a:ext cx="8169000" cy="53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#Main function to call all threads and show the live cam feed with overllay if the number is detected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show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gboolean, gnum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#Global variables are called to manipulate  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myClassA()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start the usb cam and get frames from it continuously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BusNoSpeak(busStopNum)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print current bus number from API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BusArriveSpeak(busStopNum)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print arriving bus number from API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GetNum(busStopNum)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#Thread to strat detection of bus number from webcam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#Infininte loop to show the live feed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gboolean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(gnum==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gnum==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#Checks if any number is not detected(False if there is a number)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frame = get_f()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#Gets the frame of the usb cam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cv2.imshow(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"frame"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,frame)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#Show the live feed in a window named "frame"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cv2.waitKey(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&amp;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0x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ord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'q'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 to exit the loop if we press "q" key on the keyboard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#Break statment to stop the loop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       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#if the number is detected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frame1 = get_f().copy()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#make a copy of current frame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#Draws or put the detected number on the current frame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cv2.putText(frame1, gnum, 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cv2.FONT_HERSHEY_SIMPLEX,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gboolean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#Sets global boolean to True so if condition satisfies till next detection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7"/>
          <p:cNvSpPr txBox="1"/>
          <p:nvPr/>
        </p:nvSpPr>
        <p:spPr>
          <a:xfrm>
            <a:off x="487500" y="0"/>
            <a:ext cx="8169000" cy="25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cv2.imshow(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"frame"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,frame1)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#Show the live feed in a window named "frame" with overlay of the detected number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cv2.waitKey(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&amp;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0x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ord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'q'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):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#Check to exit the loop if we press "q" key on the keyboard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#Break statment to stop the loop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cv2.destroyAllWindows()                      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#Closes the window "frame"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show()  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#Calls the show function to start the detection from laptopS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8"/>
          <p:cNvSpPr txBox="1"/>
          <p:nvPr/>
        </p:nvSpPr>
        <p:spPr>
          <a:xfrm>
            <a:off x="137525" y="137525"/>
            <a:ext cx="889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58"/>
          <p:cNvSpPr txBox="1"/>
          <p:nvPr/>
        </p:nvSpPr>
        <p:spPr>
          <a:xfrm>
            <a:off x="1670250" y="2571750"/>
            <a:ext cx="580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Starting the script on Raspberry Pi (same procedure for laptop)</a:t>
            </a:r>
            <a:endParaRPr b="1"/>
          </a:p>
        </p:txBody>
      </p:sp>
      <p:sp>
        <p:nvSpPr>
          <p:cNvPr id="310" name="Google Shape;310;p58"/>
          <p:cNvSpPr txBox="1"/>
          <p:nvPr/>
        </p:nvSpPr>
        <p:spPr>
          <a:xfrm>
            <a:off x="230400" y="2971950"/>
            <a:ext cx="84654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Go to the folder in which you saved both of the scripts Client.py and Capture.py in terminal:-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cd path/to/that/folder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Run following command to start the script :-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python3 Client.py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To terminate or stop the script just press “Ctrl + C”.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311" name="Google Shape;311;p58"/>
          <p:cNvSpPr txBox="1"/>
          <p:nvPr/>
        </p:nvSpPr>
        <p:spPr>
          <a:xfrm>
            <a:off x="3282300" y="137525"/>
            <a:ext cx="2579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Starting the Server script</a:t>
            </a:r>
            <a:endParaRPr b="1"/>
          </a:p>
        </p:txBody>
      </p:sp>
      <p:sp>
        <p:nvSpPr>
          <p:cNvPr id="312" name="Google Shape;312;p58"/>
          <p:cNvSpPr txBox="1"/>
          <p:nvPr/>
        </p:nvSpPr>
        <p:spPr>
          <a:xfrm>
            <a:off x="461100" y="537725"/>
            <a:ext cx="80040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Go to the Google Cloud Console. </a:t>
            </a:r>
            <a:r>
              <a:rPr lang="en">
                <a:uFill>
                  <a:noFill/>
                </a:uFill>
                <a:hlinkClick r:id="rId3"/>
              </a:rPr>
              <a:t> </a:t>
            </a:r>
            <a:r>
              <a:rPr lang="en" u="sng">
                <a:solidFill>
                  <a:schemeClr val="accent5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https://console.cloud.google.com/</a:t>
            </a:r>
            <a:endParaRPr u="sng">
              <a:solidFill>
                <a:schemeClr val="accent5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Then click on </a:t>
            </a:r>
            <a:r>
              <a:rPr lang="en" b="1"/>
              <a:t>Compute Engine &gt; VM instance &gt; More actions &gt; Start/Resume</a:t>
            </a:r>
            <a:endParaRPr b="1"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Copy the IP from External IP column to Client.py replacing “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&lt;external-ip-google-cloud-compute&gt;</a:t>
            </a:r>
            <a:r>
              <a:rPr lang="en"/>
              <a:t>”.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In connect column, select dropdown menu and select </a:t>
            </a:r>
            <a:r>
              <a:rPr lang="en" b="1"/>
              <a:t>Open in browser</a:t>
            </a:r>
            <a:r>
              <a:rPr lang="en"/>
              <a:t> with SSH.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Run following command to start the server side script :-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python3 Server.py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9"/>
          <p:cNvSpPr txBox="1"/>
          <p:nvPr/>
        </p:nvSpPr>
        <p:spPr>
          <a:xfrm>
            <a:off x="137525" y="137525"/>
            <a:ext cx="889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59"/>
          <p:cNvSpPr txBox="1"/>
          <p:nvPr/>
        </p:nvSpPr>
        <p:spPr>
          <a:xfrm>
            <a:off x="3282300" y="137525"/>
            <a:ext cx="322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Stopping the google cloud instance</a:t>
            </a:r>
            <a:endParaRPr b="1"/>
          </a:p>
        </p:txBody>
      </p:sp>
      <p:sp>
        <p:nvSpPr>
          <p:cNvPr id="319" name="Google Shape;319;p59"/>
          <p:cNvSpPr txBox="1"/>
          <p:nvPr/>
        </p:nvSpPr>
        <p:spPr>
          <a:xfrm>
            <a:off x="461100" y="537725"/>
            <a:ext cx="80040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Close the SSH browser window.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Go to the Google Cloud Console. </a:t>
            </a:r>
            <a:r>
              <a:rPr lang="en">
                <a:uFill>
                  <a:noFill/>
                </a:uFill>
                <a:hlinkClick r:id="rId3"/>
              </a:rPr>
              <a:t> </a:t>
            </a:r>
            <a:r>
              <a:rPr lang="en" u="sng">
                <a:solidFill>
                  <a:schemeClr val="accent5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https://console.cloud.google.com/</a:t>
            </a:r>
            <a:endParaRPr u="sng">
              <a:solidFill>
                <a:schemeClr val="accent5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Then click on </a:t>
            </a:r>
            <a:r>
              <a:rPr lang="en" b="1"/>
              <a:t>Compute Engine &gt; VM instance &gt; More actions &gt; Stop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60"/>
          <p:cNvSpPr txBox="1"/>
          <p:nvPr/>
        </p:nvSpPr>
        <p:spPr>
          <a:xfrm>
            <a:off x="1990350" y="898875"/>
            <a:ext cx="41091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60"/>
          <p:cNvSpPr txBox="1"/>
          <p:nvPr/>
        </p:nvSpPr>
        <p:spPr>
          <a:xfrm>
            <a:off x="592100" y="677725"/>
            <a:ext cx="41091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60"/>
          <p:cNvSpPr txBox="1"/>
          <p:nvPr/>
        </p:nvSpPr>
        <p:spPr>
          <a:xfrm>
            <a:off x="2137950" y="123625"/>
            <a:ext cx="4868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</a:rPr>
              <a:t>Result and Video Comparison</a:t>
            </a:r>
            <a:endParaRPr/>
          </a:p>
        </p:txBody>
      </p:sp>
      <p:pic>
        <p:nvPicPr>
          <p:cNvPr id="2" name="ComparisionVideo">
            <a:hlinkClick r:id="" action="ppaction://media"/>
            <a:extLst>
              <a:ext uri="{FF2B5EF4-FFF2-40B4-BE49-F238E27FC236}">
                <a16:creationId xmlns:a16="http://schemas.microsoft.com/office/drawing/2014/main" id="{AD761D13-C879-4BE4-BB0B-774316AD89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8049" y="628214"/>
            <a:ext cx="7927901" cy="44594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1"/>
          <p:cNvSpPr txBox="1"/>
          <p:nvPr/>
        </p:nvSpPr>
        <p:spPr>
          <a:xfrm>
            <a:off x="1990350" y="898875"/>
            <a:ext cx="41091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61"/>
          <p:cNvSpPr txBox="1"/>
          <p:nvPr/>
        </p:nvSpPr>
        <p:spPr>
          <a:xfrm>
            <a:off x="592100" y="677725"/>
            <a:ext cx="41091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61"/>
          <p:cNvSpPr txBox="1"/>
          <p:nvPr/>
        </p:nvSpPr>
        <p:spPr>
          <a:xfrm>
            <a:off x="714600" y="898875"/>
            <a:ext cx="77148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The bus number detection works from both the side i.e front view and side view.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It works better from the side view at day time and works accurately from both the views at night.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We are using Singapore bus station api which is provided by the singapore government.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It collects the footage from camera and upload it on cloud server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Raspberry PI announces the arrival of next bus.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It works better with a local GPU rather than cloud CPU computing.</a:t>
            </a:r>
            <a:endParaRPr sz="1600"/>
          </a:p>
        </p:txBody>
      </p:sp>
      <p:sp>
        <p:nvSpPr>
          <p:cNvPr id="335" name="Google Shape;335;p61"/>
          <p:cNvSpPr txBox="1"/>
          <p:nvPr/>
        </p:nvSpPr>
        <p:spPr>
          <a:xfrm>
            <a:off x="2137950" y="123625"/>
            <a:ext cx="4868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</a:rPr>
              <a:t>CONCLUSION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/>
        </p:nvSpPr>
        <p:spPr>
          <a:xfrm>
            <a:off x="450050" y="235750"/>
            <a:ext cx="79938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SzPts val="1050"/>
              <a:buFont typeface="Roboto"/>
              <a:buAutoNum type="arabicPeriod"/>
            </a:pPr>
            <a:r>
              <a:rPr lang="en" sz="1050">
                <a:latin typeface="Roboto"/>
                <a:ea typeface="Roboto"/>
                <a:cs typeface="Roboto"/>
                <a:sym typeface="Roboto"/>
              </a:rPr>
              <a:t>After setting above parameters, left other params default and click on create instance</a:t>
            </a:r>
            <a:endParaRPr sz="1050"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SzPts val="1050"/>
              <a:buFont typeface="Roboto"/>
              <a:buAutoNum type="arabicPeriod"/>
            </a:pPr>
            <a:r>
              <a:rPr lang="en" sz="1050">
                <a:latin typeface="Roboto"/>
                <a:ea typeface="Roboto"/>
                <a:cs typeface="Roboto"/>
                <a:sym typeface="Roboto"/>
              </a:rPr>
              <a:t>It will take 3-4 min to create instance</a:t>
            </a:r>
            <a:endParaRPr sz="105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7"/>
          <p:cNvSpPr txBox="1"/>
          <p:nvPr/>
        </p:nvSpPr>
        <p:spPr>
          <a:xfrm>
            <a:off x="481288" y="2799175"/>
            <a:ext cx="7993800" cy="9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SzPts val="1050"/>
              <a:buFont typeface="Roboto"/>
              <a:buAutoNum type="arabicPeriod"/>
            </a:pPr>
            <a:r>
              <a:rPr lang="en" sz="1050">
                <a:latin typeface="Roboto"/>
                <a:ea typeface="Roboto"/>
                <a:cs typeface="Roboto"/>
                <a:sym typeface="Roboto"/>
              </a:rPr>
              <a:t>Then click on SSH. It will open ssh connection to instance</a:t>
            </a:r>
            <a:endParaRPr sz="1050"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SzPts val="1050"/>
              <a:buFont typeface="Roboto"/>
              <a:buAutoNum type="arabicPeriod"/>
            </a:pPr>
            <a:r>
              <a:rPr lang="en" sz="1050">
                <a:latin typeface="Roboto"/>
                <a:ea typeface="Roboto"/>
                <a:cs typeface="Roboto"/>
                <a:sym typeface="Roboto"/>
              </a:rPr>
              <a:t>Follow the Node red Installation And Boot node red on start  Install node on vm</a:t>
            </a:r>
            <a:endParaRPr sz="1050"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SzPts val="1050"/>
              <a:buFont typeface="Roboto"/>
              <a:buAutoNum type="arabicPeriod"/>
            </a:pPr>
            <a:r>
              <a:rPr lang="en" sz="1050">
                <a:latin typeface="Roboto"/>
                <a:ea typeface="Roboto"/>
                <a:cs typeface="Roboto"/>
                <a:sym typeface="Roboto"/>
              </a:rPr>
              <a:t>After All steps Done Open VM’s Node red using address &lt;external-ip&gt;:1880. Enxternal ip as shown in image above</a:t>
            </a:r>
            <a:endParaRPr sz="105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9" name="Google Shape;79;p17"/>
          <p:cNvGrpSpPr/>
          <p:nvPr/>
        </p:nvGrpSpPr>
        <p:grpSpPr>
          <a:xfrm>
            <a:off x="467663" y="1135850"/>
            <a:ext cx="8208686" cy="1435900"/>
            <a:chOff x="450050" y="1135850"/>
            <a:chExt cx="8208686" cy="1435900"/>
          </a:xfrm>
        </p:grpSpPr>
        <p:pic>
          <p:nvPicPr>
            <p:cNvPr id="80" name="Google Shape;80;p17"/>
            <p:cNvPicPr preferRelativeResize="0"/>
            <p:nvPr/>
          </p:nvPicPr>
          <p:blipFill rotWithShape="1">
            <a:blip r:embed="rId3">
              <a:alphaModFix/>
            </a:blip>
            <a:srcRect l="869" t="16478" r="1474" b="53152"/>
            <a:stretch/>
          </p:blipFill>
          <p:spPr>
            <a:xfrm>
              <a:off x="450050" y="1135850"/>
              <a:ext cx="8208686" cy="1435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" name="Google Shape;81;p17"/>
            <p:cNvSpPr/>
            <p:nvPr/>
          </p:nvSpPr>
          <p:spPr>
            <a:xfrm>
              <a:off x="6022175" y="2046675"/>
              <a:ext cx="342900" cy="1713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7"/>
            <p:cNvSpPr/>
            <p:nvPr/>
          </p:nvSpPr>
          <p:spPr>
            <a:xfrm>
              <a:off x="5164925" y="2035975"/>
              <a:ext cx="664500" cy="1929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7"/>
            <p:cNvSpPr/>
            <p:nvPr/>
          </p:nvSpPr>
          <p:spPr>
            <a:xfrm>
              <a:off x="5261375" y="2089550"/>
              <a:ext cx="342900" cy="53700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963" y="3885675"/>
            <a:ext cx="8280475" cy="53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2"/>
          <p:cNvSpPr txBox="1"/>
          <p:nvPr/>
        </p:nvSpPr>
        <p:spPr>
          <a:xfrm>
            <a:off x="727650" y="878550"/>
            <a:ext cx="8161200" cy="24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The camera can’t handle reflection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The process is slow as footage from low pixel camera is uploaded over a cloud which has a relatively low processor due to lower budget</a:t>
            </a:r>
            <a:endParaRPr sz="16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600"/>
              <a:t>API from the Singapore government is not reliable, as it gives uncertain results sometimes.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/>
              <a:t>Computational limitation on Raspberry Pi.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/>
              <a:t>Laptop having enough computational power are heavy and inconvenient to carry on the go.</a:t>
            </a:r>
            <a:endParaRPr sz="16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341" name="Google Shape;341;p62"/>
          <p:cNvSpPr txBox="1"/>
          <p:nvPr/>
        </p:nvSpPr>
        <p:spPr>
          <a:xfrm>
            <a:off x="3072000" y="229550"/>
            <a:ext cx="3000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</a:rPr>
              <a:t>DRAWBACKS</a:t>
            </a:r>
            <a:endParaRPr sz="2400" b="1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3"/>
          <p:cNvSpPr txBox="1"/>
          <p:nvPr/>
        </p:nvSpPr>
        <p:spPr>
          <a:xfrm>
            <a:off x="955200" y="1011400"/>
            <a:ext cx="7233600" cy="30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We can integrate with Singapore government and ask them to install high resolution camera at a fixed place to get a better footage which can also work as CCTV. </a:t>
            </a:r>
            <a:endParaRPr sz="1600">
              <a:solidFill>
                <a:schemeClr val="dk1"/>
              </a:solidFill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We can use low-latency Wide Area Network of the government to transfer our data to the server for processing.</a:t>
            </a:r>
            <a:endParaRPr sz="16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We can also use local GPU attached cameras which will easy be affordable with the help of government funding.</a:t>
            </a:r>
            <a:endParaRPr sz="16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We can get a better processing power and GPU at the backend such as powerful cpu and gpu so that we can get accurate and faster detection.</a:t>
            </a:r>
            <a:endParaRPr sz="16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We can also install speakers at every bus stop so that people don’t need to carry device with them everytime. 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347" name="Google Shape;347;p63"/>
          <p:cNvSpPr txBox="1"/>
          <p:nvPr/>
        </p:nvSpPr>
        <p:spPr>
          <a:xfrm>
            <a:off x="2013600" y="241900"/>
            <a:ext cx="5116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</a:rPr>
              <a:t>FUTURE PLANS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/>
        </p:nvSpPr>
        <p:spPr>
          <a:xfrm>
            <a:off x="385225" y="359150"/>
            <a:ext cx="7338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Opening Port 8080 with TCP Protocol on Google Cloud</a:t>
            </a:r>
            <a:endParaRPr/>
          </a:p>
        </p:txBody>
      </p:sp>
      <p:sp>
        <p:nvSpPr>
          <p:cNvPr id="90" name="Google Shape;90;p18"/>
          <p:cNvSpPr txBox="1"/>
          <p:nvPr/>
        </p:nvSpPr>
        <p:spPr>
          <a:xfrm>
            <a:off x="476775" y="896075"/>
            <a:ext cx="4749000" cy="20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5275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Go to the </a:t>
            </a:r>
            <a:r>
              <a:rPr lang="en" sz="1050" b="1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Google Cloud Console. </a:t>
            </a:r>
            <a:r>
              <a:rPr lang="en" sz="1050" u="sng">
                <a:solidFill>
                  <a:schemeClr val="accent5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https://console.cloud.google.com/</a:t>
            </a:r>
            <a:endParaRPr sz="2050">
              <a:solidFill>
                <a:srgbClr val="555555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Then click on </a:t>
            </a:r>
            <a:r>
              <a:rPr lang="en" sz="1050" b="1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Navigation Menu &gt; VPC network &gt; Firewall</a:t>
            </a:r>
            <a:endParaRPr sz="1050" b="1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Then select Create Firewall Rule</a:t>
            </a:r>
            <a:endParaRPr sz="1050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Fill details as per below screenshot (screenshots from next slide)</a:t>
            </a:r>
            <a:endParaRPr sz="1050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None/>
            </a:pPr>
            <a:endParaRPr sz="1050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3100"/>
              </a:spcBef>
              <a:spcAft>
                <a:spcPts val="3100"/>
              </a:spcAft>
              <a:buNone/>
            </a:pPr>
            <a:endParaRPr sz="1050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625" y="423550"/>
            <a:ext cx="6894576" cy="387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225" y="493875"/>
            <a:ext cx="7149499" cy="408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/>
        </p:nvSpPr>
        <p:spPr>
          <a:xfrm>
            <a:off x="487500" y="110000"/>
            <a:ext cx="816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1"/>
          <p:cNvSpPr txBox="1"/>
          <p:nvPr/>
        </p:nvSpPr>
        <p:spPr>
          <a:xfrm>
            <a:off x="2663400" y="110000"/>
            <a:ext cx="381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Deploying code on Google Cloud Compute</a:t>
            </a:r>
            <a:endParaRPr b="1"/>
          </a:p>
        </p:txBody>
      </p:sp>
      <p:sp>
        <p:nvSpPr>
          <p:cNvPr id="107" name="Google Shape;107;p21"/>
          <p:cNvSpPr txBox="1"/>
          <p:nvPr/>
        </p:nvSpPr>
        <p:spPr>
          <a:xfrm>
            <a:off x="487500" y="510200"/>
            <a:ext cx="8169000" cy="42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5275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Go to the </a:t>
            </a:r>
            <a:r>
              <a:rPr lang="en" sz="1050" b="1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Google Cloud Console. </a:t>
            </a:r>
            <a:r>
              <a:rPr lang="en" sz="1050" u="sng">
                <a:solidFill>
                  <a:schemeClr val="accent5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https://console.cloud.google.com/</a:t>
            </a:r>
            <a:endParaRPr sz="2050">
              <a:solidFill>
                <a:srgbClr val="555555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Then click on </a:t>
            </a:r>
            <a:r>
              <a:rPr lang="en" sz="1050" b="1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Compute Engine &gt; VM instance &gt; More actions &gt; Start/Resume</a:t>
            </a:r>
            <a:endParaRPr sz="1050" b="1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 connect column, select dropdown menu and select </a:t>
            </a:r>
            <a:r>
              <a:rPr lang="en" sz="1050" b="1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Open in browser with SSH</a:t>
            </a: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050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Upload </a:t>
            </a:r>
            <a:r>
              <a:rPr lang="en" sz="1050" b="1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Server.py</a:t>
            </a: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to google drive and get its sharable link and set it to Anyone can access.</a:t>
            </a:r>
            <a:endParaRPr sz="1050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52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50"/>
              <a:buFont typeface="Roboto"/>
              <a:buAutoNum type="arabicPeriod"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 the below code, change </a:t>
            </a:r>
            <a:r>
              <a:rPr lang="en" sz="1050" b="1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FILEID </a:t>
            </a: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with the highlighted part of the link and </a:t>
            </a:r>
            <a:r>
              <a:rPr lang="en" sz="1050" b="1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FILENAME </a:t>
            </a: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with </a:t>
            </a:r>
            <a:r>
              <a:rPr lang="en" sz="1050" b="1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Server.py</a:t>
            </a: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and copy it to SSH browser window and execute to download the file.</a:t>
            </a:r>
            <a:endParaRPr sz="1050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31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Example link : </a:t>
            </a:r>
            <a:r>
              <a:rPr lang="en" sz="1050" u="sng">
                <a:solidFill>
                  <a:schemeClr val="hlink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https://drive.google.com/file/d/</a:t>
            </a:r>
            <a:r>
              <a:rPr lang="en" sz="1050" u="sng">
                <a:solidFill>
                  <a:schemeClr val="hlink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1OXndRIYvyzywcPVkgvLHuPEIP1bLV-t7</a:t>
            </a:r>
            <a:r>
              <a:rPr lang="en" sz="1050" u="sng">
                <a:solidFill>
                  <a:schemeClr val="hlink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/view?usp=sharing</a:t>
            </a:r>
            <a:endParaRPr sz="1050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31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Copy this code to the SSH browser window :</a:t>
            </a:r>
            <a:endParaRPr sz="1050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31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lang="en" sz="1050">
                <a:solidFill>
                  <a:srgbClr val="E6DB74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wget</a:t>
            </a:r>
            <a:r>
              <a:rPr lang="en" sz="1050">
                <a:solidFill>
                  <a:srgbClr val="F8F8F2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 --load-cookies /tmp/cookies.txt </a:t>
            </a:r>
            <a:r>
              <a:rPr lang="en" sz="1050">
                <a:solidFill>
                  <a:srgbClr val="A6E22E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"https://docs.google.com/uc?export=download&amp;confirm=</a:t>
            </a:r>
            <a:r>
              <a:rPr lang="en" sz="1050">
                <a:solidFill>
                  <a:srgbClr val="F8F8F2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" sz="1050">
                <a:solidFill>
                  <a:srgbClr val="E6DB74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wget</a:t>
            </a:r>
            <a:r>
              <a:rPr lang="en" sz="1050">
                <a:solidFill>
                  <a:srgbClr val="F8F8F2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 --quiet --save-cookies /tmp/cookies.txt --keep-session-cookies --no-check-certificate </a:t>
            </a:r>
            <a:r>
              <a:rPr lang="en" sz="1050">
                <a:solidFill>
                  <a:srgbClr val="A6E22E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'https://docs.google.com/uc?export=download&amp;id=FILEID'</a:t>
            </a:r>
            <a:r>
              <a:rPr lang="en" sz="1050">
                <a:solidFill>
                  <a:srgbClr val="F8F8F2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 -O- | </a:t>
            </a:r>
            <a:r>
              <a:rPr lang="en" sz="1050">
                <a:solidFill>
                  <a:srgbClr val="E6DB74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sed</a:t>
            </a:r>
            <a:r>
              <a:rPr lang="en" sz="1050">
                <a:solidFill>
                  <a:srgbClr val="F8F8F2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 -rn </a:t>
            </a:r>
            <a:r>
              <a:rPr lang="en" sz="1050">
                <a:solidFill>
                  <a:srgbClr val="A6E22E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's/.*confirm=([0-9A-Za-z_]+).*/</a:t>
            </a:r>
            <a:r>
              <a:rPr lang="en" sz="1050">
                <a:solidFill>
                  <a:srgbClr val="F8F8F2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\1\n</a:t>
            </a:r>
            <a:r>
              <a:rPr lang="en" sz="1050">
                <a:solidFill>
                  <a:srgbClr val="A6E22E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/p'</a:t>
            </a:r>
            <a:r>
              <a:rPr lang="en" sz="1050">
                <a:solidFill>
                  <a:srgbClr val="F8F8F2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50">
                <a:solidFill>
                  <a:srgbClr val="A6E22E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&amp;id=FILEID"</a:t>
            </a:r>
            <a:r>
              <a:rPr lang="en" sz="1050">
                <a:solidFill>
                  <a:srgbClr val="F8F8F2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 -O FILENAME &amp;&amp; </a:t>
            </a:r>
            <a:r>
              <a:rPr lang="en" sz="1050">
                <a:solidFill>
                  <a:srgbClr val="E6DB74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rm</a:t>
            </a:r>
            <a:r>
              <a:rPr lang="en" sz="1050">
                <a:solidFill>
                  <a:srgbClr val="F8F8F2"/>
                </a:solidFill>
                <a:highlight>
                  <a:srgbClr val="272822"/>
                </a:highlight>
                <a:latin typeface="Courier New"/>
                <a:ea typeface="Courier New"/>
                <a:cs typeface="Courier New"/>
                <a:sym typeface="Courier New"/>
              </a:rPr>
              <a:t> -rf /tmp/cookies.txt</a:t>
            </a:r>
            <a:endParaRPr sz="1050">
              <a:solidFill>
                <a:srgbClr val="F8F8F2"/>
              </a:solidFill>
              <a:highlight>
                <a:srgbClr val="2728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310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</a:rPr>
              <a:t>6. Run following command for installation of required libraries :-</a:t>
            </a:r>
            <a:endParaRPr sz="105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</a:rPr>
              <a:t>	python3 -m pip install easyocr flask</a:t>
            </a:r>
            <a:endParaRPr sz="1050">
              <a:solidFill>
                <a:srgbClr val="F8F8F2"/>
              </a:solidFill>
              <a:highlight>
                <a:srgbClr val="272822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7375</Words>
  <Application>Microsoft Office PowerPoint</Application>
  <PresentationFormat>On-screen Show (16:9)</PresentationFormat>
  <Paragraphs>589</Paragraphs>
  <Slides>51</Slides>
  <Notes>51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Roboto</vt:lpstr>
      <vt:lpstr>Arial</vt:lpstr>
      <vt:lpstr>Courier New</vt:lpstr>
      <vt:lpstr>Simple Light</vt:lpstr>
      <vt:lpstr>Bus Number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 Number Detection</dc:title>
  <cp:lastModifiedBy>Divy Patel</cp:lastModifiedBy>
  <cp:revision>1</cp:revision>
  <dcterms:modified xsi:type="dcterms:W3CDTF">2021-07-10T19:57:01Z</dcterms:modified>
</cp:coreProperties>
</file>